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43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09B67-C7FB-4042-8C6E-F512A04FE0A8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1E8A-3B16-4747-B9A0-52AE315E53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09B67-C7FB-4042-8C6E-F512A04FE0A8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1E8A-3B16-4747-B9A0-52AE315E53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09B67-C7FB-4042-8C6E-F512A04FE0A8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1E8A-3B16-4747-B9A0-52AE315E53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09B67-C7FB-4042-8C6E-F512A04FE0A8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1E8A-3B16-4747-B9A0-52AE315E53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09B67-C7FB-4042-8C6E-F512A04FE0A8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1E8A-3B16-4747-B9A0-52AE315E53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09B67-C7FB-4042-8C6E-F512A04FE0A8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1E8A-3B16-4747-B9A0-52AE315E53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09B67-C7FB-4042-8C6E-F512A04FE0A8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1E8A-3B16-4747-B9A0-52AE315E53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09B67-C7FB-4042-8C6E-F512A04FE0A8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1E8A-3B16-4747-B9A0-52AE315E53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09B67-C7FB-4042-8C6E-F512A04FE0A8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1E8A-3B16-4747-B9A0-52AE315E53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09B67-C7FB-4042-8C6E-F512A04FE0A8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1E8A-3B16-4747-B9A0-52AE315E53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09B67-C7FB-4042-8C6E-F512A04FE0A8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51E8A-3B16-4747-B9A0-52AE315E53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09B67-C7FB-4042-8C6E-F512A04FE0A8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51E8A-3B16-4747-B9A0-52AE315E53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для конкурса фон для призентаци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85728"/>
            <a:ext cx="8572560" cy="2071702"/>
          </a:xfrm>
        </p:spPr>
        <p:txBody>
          <a:bodyPr>
            <a:normAutofit fontScale="90000"/>
          </a:bodyPr>
          <a:lstStyle/>
          <a:p>
            <a:r>
              <a:rPr lang="ru-RU" dirty="0"/>
              <a:t>Моя любимая книга :«</a:t>
            </a:r>
            <a:r>
              <a:rPr lang="ru-RU" dirty="0" err="1"/>
              <a:t>Поллианна</a:t>
            </a:r>
            <a:r>
              <a:rPr lang="ru-RU" dirty="0"/>
              <a:t>»</a:t>
            </a:r>
            <a:br>
              <a:rPr lang="ru-RU" dirty="0"/>
            </a:br>
            <a:r>
              <a:rPr lang="ru-RU" dirty="0" err="1"/>
              <a:t>Элинор</a:t>
            </a:r>
            <a:r>
              <a:rPr lang="ru-RU" dirty="0"/>
              <a:t> Портер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214950"/>
            <a:ext cx="6400800" cy="164305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Выполнила работу ученица5 класса</a:t>
            </a:r>
          </a:p>
          <a:p>
            <a:r>
              <a:rPr lang="ru-RU" dirty="0">
                <a:solidFill>
                  <a:schemeClr val="tx1"/>
                </a:solidFill>
              </a:rPr>
              <a:t>Бабкина М.</a:t>
            </a:r>
          </a:p>
        </p:txBody>
      </p:sp>
      <p:pic>
        <p:nvPicPr>
          <p:cNvPr id="1026" name="Picture 2" descr="https://www.syl.ru/misc/i/ai/363467/2173192.jpg"/>
          <p:cNvPicPr>
            <a:picLocks noChangeAspect="1" noChangeArrowheads="1"/>
          </p:cNvPicPr>
          <p:nvPr/>
        </p:nvPicPr>
        <p:blipFill>
          <a:blip r:embed="rId3"/>
          <a:srcRect l="3264" t="-4603" r="3699"/>
          <a:stretch>
            <a:fillRect/>
          </a:stretch>
        </p:blipFill>
        <p:spPr bwMode="auto">
          <a:xfrm>
            <a:off x="2285984" y="1785926"/>
            <a:ext cx="4786346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для конкурса фон для призентаци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571480"/>
            <a:ext cx="4495800" cy="6643734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Именем </a:t>
            </a:r>
            <a:r>
              <a:rPr lang="ru-RU" dirty="0" err="1"/>
              <a:t>Полли</a:t>
            </a:r>
            <a:r>
              <a:rPr lang="ru-RU" dirty="0"/>
              <a:t> звали тётю </a:t>
            </a:r>
            <a:r>
              <a:rPr lang="ru-RU" dirty="0" err="1"/>
              <a:t>Полианны</a:t>
            </a:r>
            <a:r>
              <a:rPr lang="ru-RU" dirty="0"/>
              <a:t>, а Анной звали мать главной героини.</a:t>
            </a:r>
          </a:p>
          <a:p>
            <a:r>
              <a:rPr lang="ru-RU" dirty="0"/>
              <a:t>Оставшись сиротой в 11 лет, </a:t>
            </a:r>
            <a:r>
              <a:rPr lang="ru-RU"/>
              <a:t>Поллианна</a:t>
            </a:r>
            <a:r>
              <a:rPr lang="ru-RU" dirty="0"/>
              <a:t> попала на воспитание к суровой тетке. Жизнь сиротки складывается непросто. Справляться с трудностями и бедами ребенку помогает "игра в радость", которой девочку научил отец. Малышка старается найти позитив даже в самых сложных жизненных ситуациях и учит этому других. И это работает. Окружающий мир и люди начинают меняться: становиться лучше, чище, добрее.</a:t>
            </a:r>
          </a:p>
        </p:txBody>
      </p:sp>
      <p:pic>
        <p:nvPicPr>
          <p:cNvPr id="5" name="Содержимое 4" descr="untitled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357686" y="785794"/>
            <a:ext cx="4786314" cy="4643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для конкурса фон для призентаци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504" y="285728"/>
            <a:ext cx="4752528" cy="5951584"/>
          </a:xfrm>
        </p:spPr>
        <p:txBody>
          <a:bodyPr>
            <a:noAutofit/>
          </a:bodyPr>
          <a:lstStyle/>
          <a:p>
            <a:r>
              <a:rPr lang="ru-RU" sz="2400" dirty="0" err="1"/>
              <a:t>Поллианна</a:t>
            </a:r>
            <a:r>
              <a:rPr lang="ru-RU" sz="2400" dirty="0"/>
              <a:t> является одним из самых </a:t>
            </a:r>
            <a:r>
              <a:rPr lang="ru-RU" sz="2400" dirty="0" err="1"/>
              <a:t>любимих</a:t>
            </a:r>
            <a:r>
              <a:rPr lang="ru-RU" sz="2400" dirty="0"/>
              <a:t> моих персонажей, потому что она всегда такая — радуется каждой мелочи, и даже в неприятностях умеет находить что-то хорошее. Оказалось, что это такая игра. Ей научил девочку ее отец. Однажды </a:t>
            </a:r>
            <a:r>
              <a:rPr lang="ru-RU" sz="2400" dirty="0" err="1"/>
              <a:t>Поллианне</a:t>
            </a:r>
            <a:r>
              <a:rPr lang="ru-RU" sz="2400" dirty="0"/>
              <a:t> на Рождество достались в подарок костыли, и папа сказал, что это очень хорошо, что они им не нужны. С тех пор она так и играет, стремясь находить повод для радости даже в самых грустных вещах.</a:t>
            </a:r>
          </a:p>
          <a:p>
            <a:endParaRPr lang="ru-RU" sz="2400" dirty="0"/>
          </a:p>
        </p:txBody>
      </p:sp>
      <p:pic>
        <p:nvPicPr>
          <p:cNvPr id="4100" name="Picture 4" descr="http://le-zhu.ru/wp-content/uploads/2017/02/IMG_20170226_114221-1024x641.jpg"/>
          <p:cNvPicPr>
            <a:picLocks noChangeAspect="1" noChangeArrowheads="1"/>
          </p:cNvPicPr>
          <p:nvPr/>
        </p:nvPicPr>
        <p:blipFill>
          <a:blip r:embed="rId3"/>
          <a:srcRect l="49886"/>
          <a:stretch>
            <a:fillRect/>
          </a:stretch>
        </p:blipFill>
        <p:spPr bwMode="auto">
          <a:xfrm>
            <a:off x="4767593" y="852417"/>
            <a:ext cx="4030654" cy="3397256"/>
          </a:xfrm>
          <a:prstGeom prst="rect">
            <a:avLst/>
          </a:prstGeom>
          <a:noFill/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для конкурса фон для призентаци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11960" y="301461"/>
            <a:ext cx="4932040" cy="6000793"/>
          </a:xfrm>
        </p:spPr>
        <p:txBody>
          <a:bodyPr>
            <a:noAutofit/>
          </a:bodyPr>
          <a:lstStyle/>
          <a:p>
            <a:r>
              <a:rPr lang="ru-RU" sz="2600" b="1" dirty="0"/>
              <a:t>Ещё одним любимым персонажем стала героиня </a:t>
            </a:r>
            <a:r>
              <a:rPr lang="ru-RU" sz="2600" b="1" dirty="0" err="1"/>
              <a:t>Ненси</a:t>
            </a:r>
            <a:r>
              <a:rPr lang="ru-RU" sz="2600" b="1" dirty="0"/>
              <a:t> её переживание за маленькую </a:t>
            </a:r>
            <a:r>
              <a:rPr lang="ru-RU" sz="2600" b="1" dirty="0" err="1"/>
              <a:t>Поллианну</a:t>
            </a:r>
            <a:r>
              <a:rPr lang="ru-RU" sz="2600" b="1" dirty="0"/>
              <a:t> очень удивляют читателя. Она стала первым человеком который начал играть в игру </a:t>
            </a:r>
            <a:r>
              <a:rPr lang="ru-RU" sz="2600" b="1" dirty="0" err="1"/>
              <a:t>Поллианны</a:t>
            </a:r>
            <a:r>
              <a:rPr lang="ru-RU" sz="2600" b="1" dirty="0"/>
              <a:t> , </a:t>
            </a:r>
            <a:r>
              <a:rPr lang="ru-RU" sz="2600" b="1" dirty="0" err="1"/>
              <a:t>Ненси</a:t>
            </a:r>
            <a:r>
              <a:rPr lang="ru-RU" sz="2600" b="1" dirty="0"/>
              <a:t> ради своей семьи стала работать служанкой . Ей постоянно всё интересно. Этот персонаж очень для меня близок, я могу понять то , как она поступала в этой истории. Мне очень понравился этот персонаж.</a:t>
            </a:r>
          </a:p>
        </p:txBody>
      </p:sp>
      <p:pic>
        <p:nvPicPr>
          <p:cNvPr id="4098" name="Picture 2" descr="http://fb.ru/misc/i/gallery/113719/30116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31657"/>
            <a:ext cx="4211960" cy="28575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6404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для конкурса фон для призентации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428604"/>
            <a:ext cx="4324320" cy="5214974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Книга учит жизни, доброте, пониманию и состраданию. Добрая и наивная книга про обыкновенные чудеса, которые под силу совершить каждому из нас. О том, что жизнь слишком коротка и не стоит растрачивать её на обиды, нытье, надуманные трудности. Какое чудо! И какое счастье, что есть такие игры и люди, которые умеют играть в них. А ещё чудеснее, когда хотят научиться играть в такие игры. Я обязательно начну играть в эту игру!</a:t>
            </a:r>
          </a:p>
        </p:txBody>
      </p:sp>
      <p:pic>
        <p:nvPicPr>
          <p:cNvPr id="16386" name="Picture 2" descr="https://skidka-rostovnadonu.ru/images/prodacts/290/66011/66011441_pollianna-planeta-detstv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214422"/>
            <a:ext cx="4024314" cy="5000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334</Words>
  <Application>Microsoft Office PowerPoint</Application>
  <PresentationFormat>Экран (4:3)</PresentationFormat>
  <Paragraphs>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Тема Office</vt:lpstr>
      <vt:lpstr>Моя любимая книга :«Поллианна» Элинор Портер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любимая книга :«Поллианна» Элинор Портер</dc:title>
  <dc:creator>Милена</dc:creator>
  <cp:lastModifiedBy>Admin</cp:lastModifiedBy>
  <cp:revision>12</cp:revision>
  <dcterms:created xsi:type="dcterms:W3CDTF">2019-03-23T15:15:15Z</dcterms:created>
  <dcterms:modified xsi:type="dcterms:W3CDTF">2020-04-10T06:31:28Z</dcterms:modified>
</cp:coreProperties>
</file>